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62" r:id="rId4"/>
    <p:sldId id="257" r:id="rId5"/>
    <p:sldId id="258" r:id="rId6"/>
    <p:sldId id="260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75"/>
    <p:restoredTop sz="77542"/>
  </p:normalViewPr>
  <p:slideViewPr>
    <p:cSldViewPr snapToGrid="0" snapToObjects="1">
      <p:cViewPr varScale="1">
        <p:scale>
          <a:sx n="70" d="100"/>
          <a:sy n="70" d="100"/>
        </p:scale>
        <p:origin x="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5B2BF-76E5-8C48-AF30-59E63422E7DE}" type="datetimeFigureOut">
              <a:rPr lang="en-US" smtClean="0"/>
              <a:t>1/27/17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C8F46-735A-A844-A94E-EC79A59CB7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70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C8F46-735A-A844-A94E-EC79A59CB7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28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</a:t>
            </a:r>
            <a:r>
              <a:rPr lang="en-US" baseline="0" dirty="0" smtClean="0"/>
              <a:t> want to predict hospital readmissions to help inform insurance companies on where to invest next. I’m using </a:t>
            </a:r>
            <a:r>
              <a:rPr lang="en-US" baseline="0" dirty="0" err="1" smtClean="0"/>
              <a:t>medicare</a:t>
            </a:r>
            <a:r>
              <a:rPr lang="en-US" baseline="0" dirty="0" smtClean="0"/>
              <a:t> data. </a:t>
            </a:r>
          </a:p>
          <a:p>
            <a:r>
              <a:rPr lang="en-US" baseline="0" dirty="0" smtClean="0"/>
              <a:t>Readmissions are expensive for the hospital and a burden for the patient. For insurance companies </a:t>
            </a:r>
            <a:r>
              <a:rPr lang="mr-IN" baseline="0" dirty="0" smtClean="0"/>
              <a:t>–</a:t>
            </a:r>
            <a:r>
              <a:rPr lang="en-US" baseline="0" dirty="0" smtClean="0"/>
              <a:t> readmits come out of the </a:t>
            </a:r>
            <a:r>
              <a:rPr lang="en-US" baseline="0" dirty="0" err="1" smtClean="0"/>
              <a:t>medicare</a:t>
            </a:r>
            <a:r>
              <a:rPr lang="en-US" baseline="0" dirty="0" smtClean="0"/>
              <a:t> price they get per patient. </a:t>
            </a:r>
          </a:p>
          <a:p>
            <a:r>
              <a:rPr lang="en-US" baseline="0" dirty="0" smtClean="0"/>
              <a:t>Readmission rates include the number of readmissions in 30 days after discharge.  In my dataset I have readmissions for 8 disease and we can see from these charts that Heart Failure is one of the biggest contributors to high </a:t>
            </a:r>
            <a:r>
              <a:rPr lang="en-US" baseline="0" dirty="0" err="1" smtClean="0"/>
              <a:t>readmisison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C8F46-735A-A844-A94E-EC79A59CB7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486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is a huge variance by state in readmission rates. Why is that? Do some</a:t>
            </a:r>
            <a:r>
              <a:rPr lang="en-US" baseline="0" dirty="0" smtClean="0"/>
              <a:t> states have more of a certain problem going on (stroke, sepsis) that leads to readmission?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C8F46-735A-A844-A94E-EC79A59CB7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154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3400425" y="236538"/>
            <a:ext cx="8791575" cy="1355725"/>
          </a:xfrm>
        </p:spPr>
        <p:txBody>
          <a:bodyPr>
            <a:normAutofit/>
          </a:bodyPr>
          <a:lstStyle/>
          <a:p>
            <a:r>
              <a:rPr lang="en-US" dirty="0" smtClean="0"/>
              <a:t>MODELING HOSPITAL readmission DRIVERS by state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3400425" y="1592263"/>
            <a:ext cx="8791575" cy="1655762"/>
          </a:xfrm>
        </p:spPr>
        <p:txBody>
          <a:bodyPr/>
          <a:lstStyle/>
          <a:p>
            <a:r>
              <a:rPr lang="en-US" smtClean="0"/>
              <a:t>Sheena Sharma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23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280160" y="270876"/>
            <a:ext cx="9144786" cy="135669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100" dirty="0" smtClean="0"/>
              <a:t>WHY: </a:t>
            </a:r>
          </a:p>
          <a:p>
            <a:r>
              <a:rPr lang="en-US" dirty="0" smtClean="0"/>
              <a:t>Because insure companies want to know where readmissions are more likely (because the insurance company loses money) and which market to target next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280159" y="2517252"/>
            <a:ext cx="8791575" cy="135669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700" dirty="0" smtClean="0"/>
              <a:t>Solution: </a:t>
            </a:r>
          </a:p>
          <a:p>
            <a:pPr marL="685800" indent="-685800">
              <a:buFont typeface="Arial" charset="0"/>
              <a:buChar char="•"/>
            </a:pPr>
            <a:r>
              <a:rPr lang="en-US" sz="2800" dirty="0" smtClean="0"/>
              <a:t>To predict National readmission rates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2800" dirty="0" smtClean="0"/>
              <a:t>Can we build a per state model </a:t>
            </a:r>
            <a:endParaRPr lang="en-US" sz="2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80158" y="4269852"/>
            <a:ext cx="8791575" cy="20577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700" dirty="0" err="1" smtClean="0"/>
              <a:t>DataSETS</a:t>
            </a:r>
            <a:r>
              <a:rPr lang="en-US" sz="3700" dirty="0" smtClean="0"/>
              <a:t>:</a:t>
            </a:r>
          </a:p>
          <a:p>
            <a:pPr marL="685800" indent="-685800">
              <a:buFont typeface="Arial" charset="0"/>
              <a:buChar char="•"/>
            </a:pPr>
            <a:r>
              <a:rPr lang="en-US" sz="2800" dirty="0" smtClean="0"/>
              <a:t>Medicare datasets </a:t>
            </a:r>
            <a:endParaRPr lang="en-US" sz="2800" dirty="0"/>
          </a:p>
          <a:p>
            <a:pPr marL="685800" indent="-685800">
              <a:buFont typeface="Arial" charset="0"/>
              <a:buChar char="•"/>
            </a:pPr>
            <a:r>
              <a:rPr lang="en-US" sz="2800" dirty="0" smtClean="0"/>
              <a:t>Features include </a:t>
            </a:r>
            <a:r>
              <a:rPr lang="mr-IN" sz="2800" dirty="0" smtClean="0"/>
              <a:t>–</a:t>
            </a:r>
            <a:r>
              <a:rPr lang="en-US" sz="2800" dirty="0" smtClean="0"/>
              <a:t> spending per claim, patient surveys, complication rates during admission, infection rates during admission</a:t>
            </a:r>
          </a:p>
        </p:txBody>
      </p:sp>
    </p:spTree>
    <p:extLst>
      <p:ext uri="{BB962C8B-B14F-4D97-AF65-F5344CB8AC3E}">
        <p14:creationId xmlns:p14="http://schemas.microsoft.com/office/powerpoint/2010/main" val="63700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8899" y="2846439"/>
            <a:ext cx="5374074" cy="382692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393" y="442452"/>
            <a:ext cx="5073716" cy="3853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462684" y="442452"/>
            <a:ext cx="34658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HF is one of the biggest contributors to readmissions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4866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607" y="2032984"/>
            <a:ext cx="9087769" cy="46550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64639" y="146304"/>
            <a:ext cx="802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Huge state variance in readmission rates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564639" y="720312"/>
            <a:ext cx="802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This data is normalized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01761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065" y="2097724"/>
            <a:ext cx="6580495" cy="43191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82496" y="219456"/>
            <a:ext cx="87782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There are many features (spending, patient surveys, complication rates</a:t>
            </a:r>
            <a:r>
              <a:rPr lang="en-US" sz="2400" smtClean="0"/>
              <a:t>, infection rates)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682496" y="1158590"/>
            <a:ext cx="87782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Plotting one feature at a time vs readmission rates doesn’t show any strong relationships.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019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43" y="3429515"/>
            <a:ext cx="4859695" cy="217393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00888" y="2708011"/>
            <a:ext cx="4041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Training -&gt; Cross Val -&gt; Test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00523" y="1844522"/>
            <a:ext cx="4357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Mean squared error of cross </a:t>
            </a:r>
            <a:r>
              <a:rPr lang="en-US" dirty="0" err="1" smtClean="0"/>
              <a:t>val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571703" y="0"/>
            <a:ext cx="27874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Algorithim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828572" y="1014062"/>
            <a:ext cx="3215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Linear Regression</a:t>
            </a:r>
            <a:endParaRPr lang="en-US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907549" y="1290524"/>
            <a:ext cx="2358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Evaluation:</a:t>
            </a:r>
            <a:endParaRPr lang="en-US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100523" y="4516482"/>
            <a:ext cx="321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</a:t>
            </a:r>
            <a:r>
              <a:rPr lang="en-US" baseline="30000" dirty="0" smtClean="0"/>
              <a:t>2 </a:t>
            </a:r>
            <a:r>
              <a:rPr lang="en-US" dirty="0" smtClean="0"/>
              <a:t> of cross </a:t>
            </a:r>
            <a:r>
              <a:rPr lang="en-US" dirty="0" err="1" smtClean="0"/>
              <a:t>val</a:t>
            </a:r>
            <a:r>
              <a:rPr lang="en-US" dirty="0" smtClean="0"/>
              <a:t> 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3422924" y="2582539"/>
            <a:ext cx="1" cy="54864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t="61" r="49105" b="61"/>
          <a:stretch/>
        </p:blipFill>
        <p:spPr>
          <a:xfrm>
            <a:off x="6100523" y="2306187"/>
            <a:ext cx="5931037" cy="197052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29315" y="1709508"/>
            <a:ext cx="4677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Built model for every state.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Extracted important features (coefficients)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100523" y="5167100"/>
            <a:ext cx="4357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Future: Scramble labels and get </a:t>
            </a:r>
            <a:r>
              <a:rPr lang="en-US" dirty="0" err="1" smtClean="0"/>
              <a:t>mse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compare to data with actual labels and plot differences.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63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9" grpId="0"/>
      <p:bldP spid="10" grpId="0"/>
      <p:bldP spid="11" grpId="0"/>
      <p:bldP spid="20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005" y="541473"/>
            <a:ext cx="8368246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9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1085</TotalTime>
  <Words>305</Words>
  <Application>Microsoft Macintosh PowerPoint</Application>
  <PresentationFormat>Widescreen</PresentationFormat>
  <Paragraphs>31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Mangal</vt:lpstr>
      <vt:lpstr>Trebuchet MS</vt:lpstr>
      <vt:lpstr>Tw Cen MT</vt:lpstr>
      <vt:lpstr>Arial</vt:lpstr>
      <vt:lpstr>Circuit</vt:lpstr>
      <vt:lpstr>MODELING HOSPITAL readmission DRIVERS by state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HOSPITAL readmission DRIVERS by state </dc:title>
  <dc:creator>Microsoft Office User</dc:creator>
  <cp:lastModifiedBy>Microsoft Office User</cp:lastModifiedBy>
  <cp:revision>13</cp:revision>
  <cp:lastPrinted>2017-01-27T17:54:29Z</cp:lastPrinted>
  <dcterms:created xsi:type="dcterms:W3CDTF">2017-01-26T23:49:29Z</dcterms:created>
  <dcterms:modified xsi:type="dcterms:W3CDTF">2017-01-27T17:58:08Z</dcterms:modified>
</cp:coreProperties>
</file>

<file path=docProps/thumbnail.jpeg>
</file>